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9601200" cx="128016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24" orient="horz"/>
        <p:guide pos="403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66813" y="1241425"/>
            <a:ext cx="44640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66813" y="1241425"/>
            <a:ext cx="44640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>
  <p:cSld name="Slide de título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904656" y="59054"/>
            <a:ext cx="6760840" cy="40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459254" y="37885"/>
            <a:ext cx="4392488" cy="4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9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888888"/>
              </a:buClr>
              <a:buSzPts val="3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Resultado de imagem para logo fieb png" id="19" name="Google Shape;1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687944" y="59054"/>
            <a:ext cx="977552" cy="36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51435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76250" lvl="1" marL="914400" marR="0" rtl="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b="0" i="0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44500" lvl="2" marL="1371600" marR="0" rtl="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b="0" i="0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40080" y="8898893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373880" y="8898893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9174480" y="8898893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340" y="0"/>
            <a:ext cx="12788261" cy="96012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ctrTitle"/>
          </p:nvPr>
        </p:nvSpPr>
        <p:spPr>
          <a:xfrm>
            <a:off x="5904650" y="59050"/>
            <a:ext cx="42405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/>
              <a:t>jolimoveis </a:t>
            </a:r>
            <a:endParaRPr i="1"/>
          </a:p>
        </p:txBody>
      </p:sp>
      <p:sp>
        <p:nvSpPr>
          <p:cNvPr id="25" name="Google Shape;25;p3"/>
          <p:cNvSpPr txBox="1"/>
          <p:nvPr>
            <p:ph idx="1" type="subTitle"/>
          </p:nvPr>
        </p:nvSpPr>
        <p:spPr>
          <a:xfrm>
            <a:off x="440966" y="74461"/>
            <a:ext cx="4392488" cy="4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pt-BR"/>
              <a:t>Alex Boanerges </a:t>
            </a:r>
            <a:endParaRPr/>
          </a:p>
        </p:txBody>
      </p:sp>
      <p:sp>
        <p:nvSpPr>
          <p:cNvPr id="26" name="Google Shape;26;p3"/>
          <p:cNvSpPr txBox="1"/>
          <p:nvPr/>
        </p:nvSpPr>
        <p:spPr>
          <a:xfrm>
            <a:off x="218086" y="998182"/>
            <a:ext cx="2339355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2785424" y="1179000"/>
            <a:ext cx="22323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pt-B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Web para gestão imobiliária 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271650" y="5570175"/>
            <a:ext cx="22323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286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Facilitar o trabalho;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Diminuir o tempo para organizar os dados dos imóveis;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aprimorar o ambiente de trabalho dos gestore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 facilidade de atender possíveis demandas que possam surgir 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2699775" y="3513750"/>
            <a:ext cx="23664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Requisitos do Produto (Técnicas)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 design simples de fácil compreensão 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 ferramenta para cadastro de contas/dívidas dos imóveis 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 ferramenta para notificar o vencimento de dívidas 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</a:t>
            </a: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sponsivo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5329288" y="1256775"/>
            <a:ext cx="23664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b="0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universitário Senai CImatec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b="0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Alunos e </a:t>
            </a:r>
            <a:r>
              <a:rPr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rofessores do Senai CImatec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b="0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Jose Lima dos Santos(proprietário)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 txBox="1"/>
          <p:nvPr/>
        </p:nvSpPr>
        <p:spPr>
          <a:xfrm>
            <a:off x="5558663" y="4324388"/>
            <a:ext cx="2313000" cy="24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b="0" i="0" lang="pt-B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 Boanerges (GP)</a:t>
            </a:r>
            <a:br>
              <a:rPr b="0" i="0" lang="pt-B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b="0" i="0" lang="pt-B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Pedro Monnerat</a:t>
            </a:r>
            <a:br>
              <a:rPr b="0" i="0" lang="pt-B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DBA/Back end </a:t>
            </a:r>
            <a:b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pt-BR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Josilan</a:t>
            </a:r>
            <a:r>
              <a:rPr b="0" i="0" lang="pt-B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Vinicius </a:t>
            </a:r>
            <a:br>
              <a:rPr b="0" i="0" lang="pt-B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Stack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7696944" y="998182"/>
            <a:ext cx="2448300" cy="25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Servidor e backend roteado pela Google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de suporte terceirizado pela zendesk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10431575" y="1114250"/>
            <a:ext cx="2134200" cy="18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4765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Baixa adesão de clientes </a:t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ficar muito </a:t>
            </a: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difícil</a:t>
            </a: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se utilizar 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alto custo computacional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Nao agradar cliente 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 txBox="1"/>
          <p:nvPr/>
        </p:nvSpPr>
        <p:spPr>
          <a:xfrm>
            <a:off x="5354306" y="8103161"/>
            <a:ext cx="48246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Apenas suporte para navegador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Frontend VueJs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Backend em formato de AP.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186650" y="3513748"/>
            <a:ext cx="2339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Projetar e desenvolver um sistema onde gestores imobiliários possam reunir e organizar todos os seus empreendimentos, trazendo assim mais clareza e facilidade na gestão do seu trabalho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3"/>
          <p:cNvSpPr txBox="1"/>
          <p:nvPr/>
        </p:nvSpPr>
        <p:spPr>
          <a:xfrm>
            <a:off x="227036" y="1229030"/>
            <a:ext cx="2366400" cy="1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Oferecer uma plataforma  que reúna as necessidades de um gestor imobiliário </a:t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0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Trazer praticidade e comodidade 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10356575" y="4199675"/>
            <a:ext cx="2134200" cy="23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11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Prospecção/ Fevereiro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Criação e modelagem/ junho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Backend/Frontend/Agosto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Revisão e correção/ outubro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Entrega / Dezembro 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10456900" y="7879325"/>
            <a:ext cx="21342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projeto não apresenta custos.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" name="Google Shape;3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263" y="45285"/>
            <a:ext cx="1830287" cy="49116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3"/>
          <p:cNvSpPr txBox="1"/>
          <p:nvPr/>
        </p:nvSpPr>
        <p:spPr>
          <a:xfrm>
            <a:off x="7730588" y="4128600"/>
            <a:ext cx="2448300" cy="30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pesquisa e escolhas de tecnologias 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criação e modelagem do banco de dados.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desenvolvimento</a:t>
            </a: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back end. e front end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revisão e debugar.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