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FjnyPU+P2ZLn1ttkY9BFS3+Qo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9.png"/><Relationship Id="rId13" Type="http://schemas.openxmlformats.org/officeDocument/2006/relationships/image" Target="../media/image16.png"/><Relationship Id="rId1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4.png"/><Relationship Id="rId15" Type="http://schemas.openxmlformats.org/officeDocument/2006/relationships/image" Target="../media/image14.png"/><Relationship Id="rId14" Type="http://schemas.openxmlformats.org/officeDocument/2006/relationships/image" Target="../media/image13.png"/><Relationship Id="rId17" Type="http://schemas.openxmlformats.org/officeDocument/2006/relationships/image" Target="../media/image17.png"/><Relationship Id="rId16" Type="http://schemas.openxmlformats.org/officeDocument/2006/relationships/image" Target="../media/image12.png"/><Relationship Id="rId5" Type="http://schemas.openxmlformats.org/officeDocument/2006/relationships/image" Target="../media/image15.png"/><Relationship Id="rId19" Type="http://schemas.openxmlformats.org/officeDocument/2006/relationships/image" Target="../media/image3.png"/><Relationship Id="rId6" Type="http://schemas.openxmlformats.org/officeDocument/2006/relationships/image" Target="../media/image11.png"/><Relationship Id="rId18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8D8D8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94857" y="200633"/>
            <a:ext cx="8409731" cy="6514808"/>
            <a:chOff x="395536" y="223827"/>
            <a:chExt cx="8409731" cy="6514808"/>
          </a:xfrm>
        </p:grpSpPr>
        <p:grpSp>
          <p:nvGrpSpPr>
            <p:cNvPr id="85" name="Google Shape;85;p1"/>
            <p:cNvGrpSpPr/>
            <p:nvPr/>
          </p:nvGrpSpPr>
          <p:grpSpPr>
            <a:xfrm>
              <a:off x="395536" y="518237"/>
              <a:ext cx="8409731" cy="6220398"/>
              <a:chOff x="395536" y="448962"/>
              <a:chExt cx="8409731" cy="6220398"/>
            </a:xfrm>
          </p:grpSpPr>
          <p:grpSp>
            <p:nvGrpSpPr>
              <p:cNvPr id="86" name="Google Shape;86;p1"/>
              <p:cNvGrpSpPr/>
              <p:nvPr/>
            </p:nvGrpSpPr>
            <p:grpSpPr>
              <a:xfrm>
                <a:off x="400810" y="457508"/>
                <a:ext cx="1620181" cy="1603340"/>
                <a:chOff x="107504" y="457508"/>
                <a:chExt cx="1800201" cy="1603340"/>
              </a:xfrm>
            </p:grpSpPr>
            <p:sp>
              <p:nvSpPr>
                <p:cNvPr id="87" name="Google Shape;8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1"/>
                <p:cNvSpPr txBox="1"/>
                <p:nvPr/>
              </p:nvSpPr>
              <p:spPr>
                <a:xfrm>
                  <a:off x="683570" y="457508"/>
                  <a:ext cx="122413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JUSTIFICATIVA&amp; Passado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89" name="Google Shape;89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7765" r="0" t="0"/>
              <a:stretch/>
            </p:blipFill>
            <p:spPr>
              <a:xfrm>
                <a:off x="466357" y="512679"/>
                <a:ext cx="528395" cy="29632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" name="Google Shape;90;p1"/>
              <p:cNvSpPr/>
              <p:nvPr/>
            </p:nvSpPr>
            <p:spPr>
              <a:xfrm>
                <a:off x="395536" y="2132856"/>
                <a:ext cx="1620180" cy="1224135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1" name="Google Shape;91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5039" r="0" t="0"/>
              <a:stretch/>
            </p:blipFill>
            <p:spPr>
              <a:xfrm>
                <a:off x="445751" y="2149444"/>
                <a:ext cx="432049" cy="37468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" name="Google Shape;92;p1"/>
              <p:cNvSpPr txBox="1"/>
              <p:nvPr/>
            </p:nvSpPr>
            <p:spPr>
              <a:xfrm>
                <a:off x="730554" y="2202132"/>
                <a:ext cx="1285162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OBJ SMART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" name="Google Shape;93;p1"/>
              <p:cNvSpPr/>
              <p:nvPr/>
            </p:nvSpPr>
            <p:spPr>
              <a:xfrm>
                <a:off x="414665" y="3429000"/>
                <a:ext cx="1620180" cy="2880320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1"/>
              <p:cNvSpPr txBox="1"/>
              <p:nvPr/>
            </p:nvSpPr>
            <p:spPr>
              <a:xfrm>
                <a:off x="777054" y="3498269"/>
                <a:ext cx="12441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BENEFÍCIOS</a:t>
                </a:r>
                <a:endParaRPr/>
              </a:p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</a:t>
                </a:r>
                <a:r>
                  <a:rPr b="1" lang="pt-BR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UTUROS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95" name="Google Shape;95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80212" y="3498275"/>
                <a:ext cx="361950" cy="38100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96" name="Google Shape;96;p1"/>
              <p:cNvGrpSpPr/>
              <p:nvPr/>
            </p:nvGrpSpPr>
            <p:grpSpPr>
              <a:xfrm>
                <a:off x="2087068" y="457508"/>
                <a:ext cx="1620180" cy="1603340"/>
                <a:chOff x="107504" y="457508"/>
                <a:chExt cx="1800200" cy="1603340"/>
              </a:xfrm>
            </p:grpSpPr>
            <p:sp>
              <p:nvSpPr>
                <p:cNvPr id="97" name="Google Shape;97;p1"/>
                <p:cNvSpPr/>
                <p:nvPr/>
              </p:nvSpPr>
              <p:spPr>
                <a:xfrm>
                  <a:off x="107504" y="476672"/>
                  <a:ext cx="1800200" cy="1584176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1"/>
                <p:cNvSpPr txBox="1"/>
                <p:nvPr/>
              </p:nvSpPr>
              <p:spPr>
                <a:xfrm>
                  <a:off x="683569" y="457508"/>
                  <a:ext cx="1224000" cy="276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pt-BR" sz="12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SERVIÇO</a:t>
                  </a:r>
                  <a:endParaRPr/>
                </a:p>
              </p:txBody>
            </p:sp>
          </p:grpSp>
          <p:pic>
            <p:nvPicPr>
              <p:cNvPr id="99" name="Google Shape;99;p1"/>
              <p:cNvPicPr preferRelativeResize="0"/>
              <p:nvPr/>
            </p:nvPicPr>
            <p:blipFill rotWithShape="1">
              <a:blip r:embed="rId6">
                <a:alphaModFix/>
              </a:blip>
              <a:srcRect b="15925" l="10581" r="10449" t="25222"/>
              <a:stretch/>
            </p:blipFill>
            <p:spPr>
              <a:xfrm>
                <a:off x="2156344" y="504221"/>
                <a:ext cx="452442" cy="41835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0" name="Google Shape;100;p1"/>
              <p:cNvSpPr/>
              <p:nvPr/>
            </p:nvSpPr>
            <p:spPr>
              <a:xfrm>
                <a:off x="2098850" y="2132856"/>
                <a:ext cx="1620180" cy="4176464"/>
              </a:xfrm>
              <a:prstGeom prst="rect">
                <a:avLst/>
              </a:prstGeom>
              <a:solidFill>
                <a:schemeClr val="lt1"/>
              </a:solidFill>
              <a:ln cap="flat" cmpd="sng" w="25400">
                <a:solidFill>
                  <a:srgbClr val="395E8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1" name="Google Shape;101;p1"/>
              <p:cNvSpPr txBox="1"/>
              <p:nvPr/>
            </p:nvSpPr>
            <p:spPr>
              <a:xfrm>
                <a:off x="2674914" y="2202131"/>
                <a:ext cx="1032334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REQUIS</a:t>
                </a:r>
                <a:r>
                  <a:rPr b="1" lang="pt-BR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</a:t>
                </a:r>
                <a:r>
                  <a:rPr b="1" i="0" lang="pt-BR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TOS</a:t>
                </a:r>
                <a:endParaRPr b="1" i="0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2" name="Google Shape;102;p1"/>
              <p:cNvPicPr preferRelativeResize="0"/>
              <p:nvPr/>
            </p:nvPicPr>
            <p:blipFill rotWithShape="1">
              <a:blip r:embed="rId7">
                <a:alphaModFix/>
              </a:blip>
              <a:srcRect b="22415" l="25611" r="6896" t="21548"/>
              <a:stretch/>
            </p:blipFill>
            <p:spPr>
              <a:xfrm>
                <a:off x="2208140" y="2202131"/>
                <a:ext cx="377877" cy="385044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3" name="Google Shape;103;p1"/>
              <p:cNvGrpSpPr/>
              <p:nvPr/>
            </p:nvGrpSpPr>
            <p:grpSpPr>
              <a:xfrm>
                <a:off x="3785186" y="448962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4" name="Google Shape;10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"/>
                <p:cNvSpPr txBox="1"/>
                <p:nvPr/>
              </p:nvSpPr>
              <p:spPr>
                <a:xfrm>
                  <a:off x="587557" y="457508"/>
                  <a:ext cx="1320148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STAKEHOLDERS EXTERNOS</a:t>
                  </a:r>
                  <a:endParaRPr/>
                </a:p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&amp; Fatores Externos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26076" t="69295"/>
              <a:stretch/>
            </p:blipFill>
            <p:spPr>
              <a:xfrm>
                <a:off x="3804993" y="550450"/>
                <a:ext cx="487539" cy="31401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07" name="Google Shape;107;p1"/>
              <p:cNvGrpSpPr/>
              <p:nvPr/>
            </p:nvGrpSpPr>
            <p:grpSpPr>
              <a:xfrm>
                <a:off x="378518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08" name="Google Shape;10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1"/>
                <p:cNvSpPr txBox="1"/>
                <p:nvPr/>
              </p:nvSpPr>
              <p:spPr>
                <a:xfrm>
                  <a:off x="467544" y="457508"/>
                  <a:ext cx="1440161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EQUIPE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3824043" y="2852936"/>
                <a:ext cx="537207" cy="365301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1" name="Google Shape;111;p1"/>
              <p:cNvGrpSpPr/>
              <p:nvPr/>
            </p:nvGrpSpPr>
            <p:grpSpPr>
              <a:xfrm>
                <a:off x="5480416" y="468125"/>
                <a:ext cx="1620181" cy="2285093"/>
                <a:chOff x="107504" y="468375"/>
                <a:chExt cx="1800201" cy="2285093"/>
              </a:xfrm>
            </p:grpSpPr>
            <p:sp>
              <p:nvSpPr>
                <p:cNvPr id="112" name="Google Shape;112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3" name="Google Shape;113;p1"/>
                <p:cNvSpPr txBox="1"/>
                <p:nvPr/>
              </p:nvSpPr>
              <p:spPr>
                <a:xfrm>
                  <a:off x="67518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PREMISSAS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4" name="Google Shape;114;p1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5559946" y="497953"/>
                <a:ext cx="561020" cy="33661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5" name="Google Shape;115;p1"/>
              <p:cNvGrpSpPr/>
              <p:nvPr/>
            </p:nvGrpSpPr>
            <p:grpSpPr>
              <a:xfrm>
                <a:off x="5480416" y="2780928"/>
                <a:ext cx="1620181" cy="2295960"/>
                <a:chOff x="107504" y="457508"/>
                <a:chExt cx="1800201" cy="2295960"/>
              </a:xfrm>
            </p:grpSpPr>
            <p:sp>
              <p:nvSpPr>
                <p:cNvPr id="116" name="Google Shape;116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7" name="Google Shape;117;p1"/>
                <p:cNvSpPr txBox="1"/>
                <p:nvPr/>
              </p:nvSpPr>
              <p:spPr>
                <a:xfrm>
                  <a:off x="675188" y="457508"/>
                  <a:ext cx="1232517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GRUPO DE ENTREGAS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11">
                <a:alphaModFix/>
              </a:blip>
              <a:srcRect b="0" l="0" r="0" t="0"/>
              <a:stretch/>
            </p:blipFill>
            <p:spPr>
              <a:xfrm>
                <a:off x="5537508" y="2886025"/>
                <a:ext cx="621423" cy="261972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19" name="Google Shape;119;p1"/>
              <p:cNvGrpSpPr/>
              <p:nvPr/>
            </p:nvGrpSpPr>
            <p:grpSpPr>
              <a:xfrm>
                <a:off x="3788842" y="5165327"/>
                <a:ext cx="3311756" cy="1143994"/>
                <a:chOff x="107504" y="476672"/>
                <a:chExt cx="3311756" cy="1143994"/>
              </a:xfrm>
            </p:grpSpPr>
            <p:sp>
              <p:nvSpPr>
                <p:cNvPr id="120" name="Google Shape;120;p1"/>
                <p:cNvSpPr/>
                <p:nvPr/>
              </p:nvSpPr>
              <p:spPr>
                <a:xfrm>
                  <a:off x="107504" y="476672"/>
                  <a:ext cx="3311756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1" name="Google Shape;121;p1"/>
                <p:cNvSpPr txBox="1"/>
                <p:nvPr/>
              </p:nvSpPr>
              <p:spPr>
                <a:xfrm>
                  <a:off x="22642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RESTRIÇÕES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2" name="Google Shape;122;p1"/>
              <p:cNvPicPr preferRelativeResize="0"/>
              <p:nvPr/>
            </p:nvPicPr>
            <p:blipFill rotWithShape="1">
              <a:blip r:embed="rId12">
                <a:alphaModFix/>
              </a:blip>
              <a:srcRect b="0" l="0" r="0" t="0"/>
              <a:stretch/>
            </p:blipFill>
            <p:spPr>
              <a:xfrm>
                <a:off x="3839024" y="5184902"/>
                <a:ext cx="277174" cy="291033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3" name="Google Shape;123;p1"/>
              <p:cNvGrpSpPr/>
              <p:nvPr/>
            </p:nvGrpSpPr>
            <p:grpSpPr>
              <a:xfrm>
                <a:off x="7176537" y="476672"/>
                <a:ext cx="1620180" cy="2285093"/>
                <a:chOff x="107504" y="468375"/>
                <a:chExt cx="1800200" cy="2285093"/>
              </a:xfrm>
            </p:grpSpPr>
            <p:sp>
              <p:nvSpPr>
                <p:cNvPr id="124" name="Google Shape;124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5" name="Google Shape;125;p1"/>
                <p:cNvSpPr txBox="1"/>
                <p:nvPr/>
              </p:nvSpPr>
              <p:spPr>
                <a:xfrm>
                  <a:off x="499798" y="468375"/>
                  <a:ext cx="1232517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RISCOS</a:t>
                  </a:r>
                  <a:endParaRPr b="1" i="0" sz="1200" u="none" cap="none" strike="noStrik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26" name="Google Shape;126;p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7270598" y="512679"/>
                <a:ext cx="374075" cy="3740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27" name="Google Shape;127;p1"/>
              <p:cNvGrpSpPr/>
              <p:nvPr/>
            </p:nvGrpSpPr>
            <p:grpSpPr>
              <a:xfrm>
                <a:off x="7169445" y="2800091"/>
                <a:ext cx="1620297" cy="2276797"/>
                <a:chOff x="107374" y="476671"/>
                <a:chExt cx="1800330" cy="2276797"/>
              </a:xfrm>
            </p:grpSpPr>
            <p:sp>
              <p:nvSpPr>
                <p:cNvPr id="128" name="Google Shape;128;p1"/>
                <p:cNvSpPr/>
                <p:nvPr/>
              </p:nvSpPr>
              <p:spPr>
                <a:xfrm>
                  <a:off x="107504" y="476671"/>
                  <a:ext cx="1800200" cy="2276797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1"/>
                <p:cNvSpPr txBox="1"/>
                <p:nvPr/>
              </p:nvSpPr>
              <p:spPr>
                <a:xfrm>
                  <a:off x="107374" y="639596"/>
                  <a:ext cx="1520299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pt-BR" sz="1200" u="none" cap="none" strike="noStrike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LINHA DO TEMPO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0" name="Google Shape;130;p1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7253541" y="2861536"/>
                <a:ext cx="830693" cy="17405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131" name="Google Shape;131;p1"/>
              <p:cNvGrpSpPr/>
              <p:nvPr/>
            </p:nvGrpSpPr>
            <p:grpSpPr>
              <a:xfrm>
                <a:off x="7169444" y="5157192"/>
                <a:ext cx="1612759" cy="1143994"/>
                <a:chOff x="1806500" y="476672"/>
                <a:chExt cx="1612759" cy="1143994"/>
              </a:xfrm>
            </p:grpSpPr>
            <p:sp>
              <p:nvSpPr>
                <p:cNvPr id="132" name="Google Shape;132;p1"/>
                <p:cNvSpPr/>
                <p:nvPr/>
              </p:nvSpPr>
              <p:spPr>
                <a:xfrm>
                  <a:off x="1806500" y="476672"/>
                  <a:ext cx="1612759" cy="1143994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25400">
                  <a:solidFill>
                    <a:srgbClr val="395E89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3" name="Google Shape;133;p1"/>
                <p:cNvSpPr txBox="1"/>
                <p:nvPr/>
              </p:nvSpPr>
              <p:spPr>
                <a:xfrm>
                  <a:off x="2094650" y="496247"/>
                  <a:ext cx="1243943" cy="27699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pt-BR" sz="1200">
                      <a:solidFill>
                        <a:schemeClr val="dk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CUSTOS</a:t>
                  </a:r>
                  <a:endParaRPr b="1" sz="12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pic>
            <p:nvPicPr>
              <p:cNvPr id="134" name="Google Shape;134;p1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7224835" y="5184902"/>
                <a:ext cx="371502" cy="30073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1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6300192" y="6374085"/>
                <a:ext cx="2505075" cy="2952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" name="Google Shape;136;p1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400810" y="6450284"/>
                <a:ext cx="1000125" cy="142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7" name="Google Shape;137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403151" y="237682"/>
              <a:ext cx="352425" cy="266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"/>
            <p:cNvPicPr preferRelativeResize="0"/>
            <p:nvPr/>
          </p:nvPicPr>
          <p:blipFill rotWithShape="1">
            <a:blip r:embed="rId19">
              <a:alphaModFix/>
            </a:blip>
            <a:srcRect b="0" l="0" r="0" t="0"/>
            <a:stretch/>
          </p:blipFill>
          <p:spPr>
            <a:xfrm>
              <a:off x="3739960" y="223827"/>
              <a:ext cx="752475" cy="2571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9" name="Google Shape;139;p1"/>
          <p:cNvSpPr txBox="1"/>
          <p:nvPr/>
        </p:nvSpPr>
        <p:spPr>
          <a:xfrm>
            <a:off x="698146" y="188640"/>
            <a:ext cx="279373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Paulo Roberto Reis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429393" y="41425"/>
            <a:ext cx="43752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</a:rPr>
              <a:t>Mapeamento do Fluxo de Informações do Setor Comercial da Empresa DON LUIZ</a:t>
            </a:r>
            <a:endParaRPr sz="19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5495230" y="3237451"/>
            <a:ext cx="1601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8275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Avaliação e fluxograma do cenário atual do departamento;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168275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Definição e construção dos indicadores relevantes e das premissas;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168275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Dashboard e orientação de utilização.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/>
          <p:nvPr/>
        </p:nvSpPr>
        <p:spPr>
          <a:xfrm>
            <a:off x="7224834" y="3311868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/>
          <p:nvPr/>
        </p:nvSpPr>
        <p:spPr>
          <a:xfrm>
            <a:off x="7377234" y="3529298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7529634" y="3773032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/>
          <p:nvPr/>
        </p:nvSpPr>
        <p:spPr>
          <a:xfrm>
            <a:off x="7682034" y="3991209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7834434" y="4190645"/>
            <a:ext cx="628745" cy="146169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8C3A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7" name="Google Shape;147;p1"/>
          <p:cNvGrpSpPr/>
          <p:nvPr/>
        </p:nvGrpSpPr>
        <p:grpSpPr>
          <a:xfrm>
            <a:off x="7248524" y="3217272"/>
            <a:ext cx="443100" cy="1529314"/>
            <a:chOff x="7248524" y="3217272"/>
            <a:chExt cx="443100" cy="1529314"/>
          </a:xfrm>
        </p:grpSpPr>
        <p:cxnSp>
          <p:nvCxnSpPr>
            <p:cNvPr id="148" name="Google Shape;148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49" name="Google Shape;149;p1"/>
            <p:cNvSpPr txBox="1"/>
            <p:nvPr/>
          </p:nvSpPr>
          <p:spPr>
            <a:xfrm>
              <a:off x="7248524" y="4531186"/>
              <a:ext cx="4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1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0" name="Google Shape;150;p1"/>
          <p:cNvGrpSpPr/>
          <p:nvPr/>
        </p:nvGrpSpPr>
        <p:grpSpPr>
          <a:xfrm>
            <a:off x="7596336" y="3212976"/>
            <a:ext cx="443100" cy="1652614"/>
            <a:chOff x="7248524" y="3217272"/>
            <a:chExt cx="443100" cy="1652614"/>
          </a:xfrm>
        </p:grpSpPr>
        <p:cxnSp>
          <p:nvCxnSpPr>
            <p:cNvPr id="151" name="Google Shape;151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2" name="Google Shape;152;p1"/>
            <p:cNvSpPr txBox="1"/>
            <p:nvPr/>
          </p:nvSpPr>
          <p:spPr>
            <a:xfrm>
              <a:off x="7248524" y="4531186"/>
              <a:ext cx="4431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</a:t>
              </a: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2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3" name="Google Shape;153;p1"/>
          <p:cNvGrpSpPr/>
          <p:nvPr/>
        </p:nvGrpSpPr>
        <p:grpSpPr>
          <a:xfrm>
            <a:off x="7945342" y="3212976"/>
            <a:ext cx="443100" cy="1529314"/>
            <a:chOff x="7248524" y="3217272"/>
            <a:chExt cx="443100" cy="1529314"/>
          </a:xfrm>
        </p:grpSpPr>
        <p:cxnSp>
          <p:nvCxnSpPr>
            <p:cNvPr id="154" name="Google Shape;154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5" name="Google Shape;155;p1"/>
            <p:cNvSpPr txBox="1"/>
            <p:nvPr/>
          </p:nvSpPr>
          <p:spPr>
            <a:xfrm>
              <a:off x="7248524" y="4531186"/>
              <a:ext cx="443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 </a:t>
              </a: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6" name="Google Shape;156;p1"/>
          <p:cNvGrpSpPr/>
          <p:nvPr/>
        </p:nvGrpSpPr>
        <p:grpSpPr>
          <a:xfrm>
            <a:off x="8272118" y="3212976"/>
            <a:ext cx="443100" cy="1652614"/>
            <a:chOff x="7248524" y="3217272"/>
            <a:chExt cx="443100" cy="1652614"/>
          </a:xfrm>
        </p:grpSpPr>
        <p:cxnSp>
          <p:nvCxnSpPr>
            <p:cNvPr id="157" name="Google Shape;157;p1"/>
            <p:cNvCxnSpPr/>
            <p:nvPr/>
          </p:nvCxnSpPr>
          <p:spPr>
            <a:xfrm flipH="1" rot="10800000">
              <a:off x="7446860" y="3217272"/>
              <a:ext cx="10734" cy="1313914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dash"/>
              <a:round/>
              <a:headEnd len="sm" w="sm" type="none"/>
              <a:tailEnd len="sm" w="sm" type="none"/>
            </a:ln>
          </p:spPr>
        </p:cxnSp>
        <p:sp>
          <p:nvSpPr>
            <p:cNvPr id="158" name="Google Shape;158;p1"/>
            <p:cNvSpPr txBox="1"/>
            <p:nvPr/>
          </p:nvSpPr>
          <p:spPr>
            <a:xfrm>
              <a:off x="7248524" y="4531186"/>
              <a:ext cx="4431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Mês</a:t>
              </a:r>
              <a:r>
                <a:rPr b="1" lang="pt-BR" sz="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4</a:t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9" name="Google Shape;159;p1"/>
          <p:cNvSpPr txBox="1"/>
          <p:nvPr/>
        </p:nvSpPr>
        <p:spPr>
          <a:xfrm>
            <a:off x="7270598" y="4746630"/>
            <a:ext cx="1001520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409575" y="2544575"/>
            <a:ext cx="1601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Desenvolver dashboard com indicadores relevantes para o setor comercial da Don Luiz no prazo de 4 meses.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410700" y="4007775"/>
            <a:ext cx="16728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5100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Gerenciamento eficaz e transparente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Melhoria na comunicação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Agilidade no fluxo de informações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Redução do Lead Time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Redução de falhas no fluxo de informação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Redução de custos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Assertividade na tomada de decisão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2083509" y="988448"/>
            <a:ext cx="16011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Mapeamento do Fluxo de Informações do Setor Comercial da Empresa DON LUIZ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2144075" y="2629575"/>
            <a:ext cx="16011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Levantamento da base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dados;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Indicadores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relevantes;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Avaliação dos fluxos de informações da área comercial.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3799198" y="1291932"/>
            <a:ext cx="16011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CIMATEC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Clientes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Fornecedores</a:t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Rodolfo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João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46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Vivian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3781541" y="3306675"/>
            <a:ext cx="16011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-"/>
            </a:pP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Carolina Moura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-"/>
            </a:pP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Guilherme Meirelles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-"/>
            </a:pP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Lucas Fragoso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-"/>
            </a:pP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Luisa Matos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-"/>
            </a:pP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Mariana Passos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spcBef>
                <a:spcPts val="0"/>
              </a:spcBef>
              <a:spcAft>
                <a:spcPts val="0"/>
              </a:spcAft>
              <a:buSzPts val="1100"/>
              <a:buFont typeface="Calibri"/>
              <a:buChar char="-"/>
            </a:pPr>
            <a:r>
              <a:rPr lang="pt-BR" sz="1100">
                <a:latin typeface="Calibri"/>
                <a:ea typeface="Calibri"/>
                <a:cs typeface="Calibri"/>
                <a:sym typeface="Calibri"/>
              </a:rPr>
              <a:t>Paulo Roberto Reis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5511700" y="816200"/>
            <a:ext cx="16011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19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Acesso à informações específicas do setor comercial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19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recursos tecnológicos utilizados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não vai falhar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19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Disponibilidade das partes interessadas no auxílio da realização do projeto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1925" lvl="0" marL="8999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Executar o projeto dentro do prazo e custo pré-determinado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1925" lvl="0" marL="89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Compreensão dos procedimentos e processos do Setor Comercial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342900" y="892400"/>
            <a:ext cx="17406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padronização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como a informação é </a:t>
            </a: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disseminada.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aproveitamento das informações.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87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lang="pt-BR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Possível perda de informações nos processos.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7144875" y="965250"/>
            <a:ext cx="16728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51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acesso à informações e dados relevantes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tecnologia necessária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Falta de interesse/apoio das partes interessadas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Vazamento de dados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Atraso na entrega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65100" lvl="0" marL="1714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-"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Falha da compreensão da equipe</a:t>
            </a:r>
            <a:r>
              <a:rPr lang="pt-BR" sz="9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9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3830667" y="5524425"/>
            <a:ext cx="3265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Prazo de execução de 4 meses.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equipe do projeto não realizará treinamentos.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Propor o cenário melhorado, sem aplicação prática.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2016-12-09T14:21:21Z</dcterms:created>
  <dc:creator>AUGUSTO CESAR Almeida Araujo</dc:creator>
</cp:coreProperties>
</file>